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1BE6-6BB7-439E-9EAB-2C10F9349F34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1823-C000-48A4-B909-D0DB986FE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j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67868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6757657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 descr="4545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45654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2971800"/>
            <a:ext cx="7199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PRAVOM STE MESTU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5</cp:revision>
  <dcterms:created xsi:type="dcterms:W3CDTF">2015-04-20T17:30:51Z</dcterms:created>
  <dcterms:modified xsi:type="dcterms:W3CDTF">2015-04-20T18:17:28Z</dcterms:modified>
</cp:coreProperties>
</file>